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3E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01628" y="1028700"/>
            <a:ext cx="5539419" cy="10287000"/>
            <a:chOff x="0" y="0"/>
            <a:chExt cx="7385892" cy="13716000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728926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7289260">
                  <a:moveTo>
                    <a:pt x="7289260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7289260" y="13716000"/>
                  </a:lnTo>
                  <a:lnTo>
                    <a:pt x="7289260" y="0"/>
                  </a:lnTo>
                  <a:close/>
                </a:path>
              </a:pathLst>
            </a:custGeom>
            <a:blipFill>
              <a:blip r:embed="rId2"/>
              <a:stretch>
                <a:fillRect l="-125728" t="-46092" r="0" b="-34301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3811680" y="7506800"/>
              <a:ext cx="3574211" cy="3574211"/>
            </a:xfrm>
            <a:custGeom>
              <a:avLst/>
              <a:gdLst/>
              <a:ahLst/>
              <a:cxnLst/>
              <a:rect r="r" b="b" t="t" l="l"/>
              <a:pathLst>
                <a:path h="3574211" w="3574211">
                  <a:moveTo>
                    <a:pt x="0" y="0"/>
                  </a:moveTo>
                  <a:lnTo>
                    <a:pt x="3574212" y="0"/>
                  </a:lnTo>
                  <a:lnTo>
                    <a:pt x="3574212" y="3574212"/>
                  </a:lnTo>
                  <a:lnTo>
                    <a:pt x="0" y="3574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6058820" y="198718"/>
            <a:ext cx="6327552" cy="5456158"/>
            <a:chOff x="0" y="0"/>
            <a:chExt cx="8436736" cy="7274877"/>
          </a:xfrm>
        </p:grpSpPr>
        <p:sp>
          <p:nvSpPr>
            <p:cNvPr name="Freeform 6" id="6"/>
            <p:cNvSpPr/>
            <p:nvPr/>
          </p:nvSpPr>
          <p:spPr>
            <a:xfrm flipH="false" flipV="false" rot="-1080784">
              <a:off x="3764656" y="1782445"/>
              <a:ext cx="3997452" cy="4996815"/>
            </a:xfrm>
            <a:custGeom>
              <a:avLst/>
              <a:gdLst/>
              <a:ahLst/>
              <a:cxnLst/>
              <a:rect r="r" b="b" t="t" l="l"/>
              <a:pathLst>
                <a:path h="4996815" w="3997452">
                  <a:moveTo>
                    <a:pt x="0" y="0"/>
                  </a:moveTo>
                  <a:lnTo>
                    <a:pt x="3997452" y="0"/>
                  </a:lnTo>
                  <a:lnTo>
                    <a:pt x="3997452" y="4996815"/>
                  </a:lnTo>
                  <a:lnTo>
                    <a:pt x="0" y="4996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3761634" y="1663091"/>
              <a:ext cx="3527626" cy="3527626"/>
            </a:xfrm>
            <a:custGeom>
              <a:avLst/>
              <a:gdLst/>
              <a:ahLst/>
              <a:cxnLst/>
              <a:rect r="r" b="b" t="t" l="l"/>
              <a:pathLst>
                <a:path h="3527626" w="3527626">
                  <a:moveTo>
                    <a:pt x="0" y="0"/>
                  </a:moveTo>
                  <a:lnTo>
                    <a:pt x="3527626" y="0"/>
                  </a:lnTo>
                  <a:lnTo>
                    <a:pt x="3527626" y="3527625"/>
                  </a:lnTo>
                  <a:lnTo>
                    <a:pt x="0" y="3527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1591819">
              <a:off x="1455679" y="1738425"/>
              <a:ext cx="2166332" cy="611989"/>
            </a:xfrm>
            <a:custGeom>
              <a:avLst/>
              <a:gdLst/>
              <a:ahLst/>
              <a:cxnLst/>
              <a:rect r="r" b="b" t="t" l="l"/>
              <a:pathLst>
                <a:path h="611989" w="2166332">
                  <a:moveTo>
                    <a:pt x="0" y="0"/>
                  </a:moveTo>
                  <a:lnTo>
                    <a:pt x="2166332" y="0"/>
                  </a:lnTo>
                  <a:lnTo>
                    <a:pt x="2166332" y="611989"/>
                  </a:lnTo>
                  <a:lnTo>
                    <a:pt x="0" y="611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-47625"/>
              <a:ext cx="7715250" cy="1334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94"/>
                </a:lnSpc>
              </a:pPr>
              <a:r>
                <a:rPr lang="en-US" sz="2924">
                  <a:solidFill>
                    <a:srgbClr val="FFFFFF"/>
                  </a:solidFill>
                  <a:latin typeface="Canva Sans Bold"/>
                </a:rPr>
                <a:t>Scan for today’s agenda &amp; info (but keep it to yourself)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3E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990087" y="2698423"/>
            <a:ext cx="4190996" cy="4190996"/>
          </a:xfrm>
          <a:custGeom>
            <a:avLst/>
            <a:gdLst/>
            <a:ahLst/>
            <a:cxnLst/>
            <a:rect r="r" b="b" t="t" l="l"/>
            <a:pathLst>
              <a:path h="4190996" w="4190996">
                <a:moveTo>
                  <a:pt x="0" y="0"/>
                </a:moveTo>
                <a:lnTo>
                  <a:pt x="4190996" y="0"/>
                </a:lnTo>
                <a:lnTo>
                  <a:pt x="4190996" y="4190996"/>
                </a:lnTo>
                <a:lnTo>
                  <a:pt x="0" y="4190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3767" y="1891432"/>
            <a:ext cx="12361573" cy="8395568"/>
          </a:xfrm>
          <a:custGeom>
            <a:avLst/>
            <a:gdLst/>
            <a:ahLst/>
            <a:cxnLst/>
            <a:rect r="r" b="b" t="t" l="l"/>
            <a:pathLst>
              <a:path h="8395568" w="12361573">
                <a:moveTo>
                  <a:pt x="0" y="0"/>
                </a:moveTo>
                <a:lnTo>
                  <a:pt x="12361574" y="0"/>
                </a:lnTo>
                <a:lnTo>
                  <a:pt x="12361574" y="8395568"/>
                </a:lnTo>
                <a:lnTo>
                  <a:pt x="0" y="8395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57660" y="775448"/>
            <a:ext cx="7120688" cy="3062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5"/>
              </a:lnSpc>
            </a:pPr>
            <a:r>
              <a:rPr lang="en-US" sz="5789">
                <a:solidFill>
                  <a:srgbClr val="FFFFFF"/>
                </a:solidFill>
                <a:latin typeface="Canva Sans Bold"/>
              </a:rPr>
              <a:t>Welcome  from the Donegal Tourism team!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3E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29852" y="4863205"/>
            <a:ext cx="4119387" cy="4119387"/>
          </a:xfrm>
          <a:custGeom>
            <a:avLst/>
            <a:gdLst/>
            <a:ahLst/>
            <a:cxnLst/>
            <a:rect r="r" b="b" t="t" l="l"/>
            <a:pathLst>
              <a:path h="4119387" w="4119387">
                <a:moveTo>
                  <a:pt x="0" y="0"/>
                </a:moveTo>
                <a:lnTo>
                  <a:pt x="4119387" y="0"/>
                </a:lnTo>
                <a:lnTo>
                  <a:pt x="4119387" y="4119387"/>
                </a:lnTo>
                <a:lnTo>
                  <a:pt x="0" y="41193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99537" y="5883601"/>
            <a:ext cx="2861891" cy="2861891"/>
          </a:xfrm>
          <a:custGeom>
            <a:avLst/>
            <a:gdLst/>
            <a:ahLst/>
            <a:cxnLst/>
            <a:rect r="r" b="b" t="t" l="l"/>
            <a:pathLst>
              <a:path h="2861891" w="2861891">
                <a:moveTo>
                  <a:pt x="0" y="0"/>
                </a:moveTo>
                <a:lnTo>
                  <a:pt x="2861891" y="0"/>
                </a:lnTo>
                <a:lnTo>
                  <a:pt x="2861891" y="2861891"/>
                </a:lnTo>
                <a:lnTo>
                  <a:pt x="0" y="2861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868858" y="2556981"/>
            <a:ext cx="2463555" cy="2454596"/>
          </a:xfrm>
          <a:custGeom>
            <a:avLst/>
            <a:gdLst/>
            <a:ahLst/>
            <a:cxnLst/>
            <a:rect r="r" b="b" t="t" l="l"/>
            <a:pathLst>
              <a:path h="2454596" w="2463555">
                <a:moveTo>
                  <a:pt x="0" y="0"/>
                </a:moveTo>
                <a:lnTo>
                  <a:pt x="2463555" y="0"/>
                </a:lnTo>
                <a:lnTo>
                  <a:pt x="2463555" y="2454596"/>
                </a:lnTo>
                <a:lnTo>
                  <a:pt x="0" y="2454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42949" y="2644294"/>
            <a:ext cx="2367284" cy="2367284"/>
          </a:xfrm>
          <a:custGeom>
            <a:avLst/>
            <a:gdLst/>
            <a:ahLst/>
            <a:cxnLst/>
            <a:rect r="r" b="b" t="t" l="l"/>
            <a:pathLst>
              <a:path h="2367284" w="2367284">
                <a:moveTo>
                  <a:pt x="0" y="0"/>
                </a:moveTo>
                <a:lnTo>
                  <a:pt x="2367283" y="0"/>
                </a:lnTo>
                <a:lnTo>
                  <a:pt x="2367283" y="2367283"/>
                </a:lnTo>
                <a:lnTo>
                  <a:pt x="0" y="23672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17799" y="1678873"/>
            <a:ext cx="6225366" cy="3564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6"/>
              </a:lnSpc>
            </a:pPr>
            <a:r>
              <a:rPr lang="en-US" sz="5061">
                <a:solidFill>
                  <a:srgbClr val="FFFFFF"/>
                </a:solidFill>
                <a:latin typeface="Canva Sans Bold"/>
              </a:rPr>
              <a:t>For the latest industry updates follow us on our socials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587253" y="1228208"/>
            <a:ext cx="6004585" cy="76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2"/>
              </a:lnSpc>
            </a:pPr>
            <a:r>
              <a:rPr lang="en-US" sz="4494">
                <a:solidFill>
                  <a:srgbClr val="FFFFFF"/>
                </a:solidFill>
                <a:latin typeface="Canva Sans Bold"/>
              </a:rPr>
              <a:t>Donegal Tourism CLG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3E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28253" y="7284526"/>
            <a:ext cx="2680658" cy="2680658"/>
          </a:xfrm>
          <a:custGeom>
            <a:avLst/>
            <a:gdLst/>
            <a:ahLst/>
            <a:cxnLst/>
            <a:rect r="r" b="b" t="t" l="l"/>
            <a:pathLst>
              <a:path h="2680658" w="2680658">
                <a:moveTo>
                  <a:pt x="0" y="0"/>
                </a:moveTo>
                <a:lnTo>
                  <a:pt x="2680659" y="0"/>
                </a:lnTo>
                <a:lnTo>
                  <a:pt x="2680659" y="2680658"/>
                </a:lnTo>
                <a:lnTo>
                  <a:pt x="0" y="2680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2721" y="1406763"/>
            <a:ext cx="2610625" cy="3862440"/>
          </a:xfrm>
          <a:custGeom>
            <a:avLst/>
            <a:gdLst/>
            <a:ahLst/>
            <a:cxnLst/>
            <a:rect r="r" b="b" t="t" l="l"/>
            <a:pathLst>
              <a:path h="3862440" w="2610625">
                <a:moveTo>
                  <a:pt x="0" y="0"/>
                </a:moveTo>
                <a:lnTo>
                  <a:pt x="2610624" y="0"/>
                </a:lnTo>
                <a:lnTo>
                  <a:pt x="2610624" y="3862440"/>
                </a:lnTo>
                <a:lnTo>
                  <a:pt x="0" y="3862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2668085"/>
            <a:ext cx="3592580" cy="4071176"/>
          </a:xfrm>
          <a:custGeom>
            <a:avLst/>
            <a:gdLst/>
            <a:ahLst/>
            <a:cxnLst/>
            <a:rect r="r" b="b" t="t" l="l"/>
            <a:pathLst>
              <a:path h="4071176" w="3592580">
                <a:moveTo>
                  <a:pt x="0" y="0"/>
                </a:moveTo>
                <a:lnTo>
                  <a:pt x="3592580" y="0"/>
                </a:lnTo>
                <a:lnTo>
                  <a:pt x="3592580" y="4071176"/>
                </a:lnTo>
                <a:lnTo>
                  <a:pt x="0" y="4071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27434" y="5895311"/>
            <a:ext cx="2327938" cy="3491908"/>
          </a:xfrm>
          <a:custGeom>
            <a:avLst/>
            <a:gdLst/>
            <a:ahLst/>
            <a:cxnLst/>
            <a:rect r="r" b="b" t="t" l="l"/>
            <a:pathLst>
              <a:path h="3491908" w="2327938">
                <a:moveTo>
                  <a:pt x="0" y="0"/>
                </a:moveTo>
                <a:lnTo>
                  <a:pt x="2327939" y="0"/>
                </a:lnTo>
                <a:lnTo>
                  <a:pt x="2327939" y="3491908"/>
                </a:lnTo>
                <a:lnTo>
                  <a:pt x="0" y="3491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866721" y="373843"/>
            <a:ext cx="4554557" cy="630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3703">
                <a:solidFill>
                  <a:srgbClr val="FFFFFF"/>
                </a:solidFill>
                <a:latin typeface="Canva Sans Bold"/>
              </a:rPr>
              <a:t>Today’s Speakers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76262" y="2747520"/>
            <a:ext cx="4919907" cy="2116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Canva Sans Bold"/>
              </a:rPr>
              <a:t>Daniel Browne (MC)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Canva Sans Bold"/>
              </a:rPr>
              <a:t>Sea Sessions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36580" y="4490472"/>
            <a:ext cx="4952555" cy="1404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7"/>
              </a:lnSpc>
            </a:pPr>
            <a:r>
              <a:rPr lang="en-US" sz="4026">
                <a:solidFill>
                  <a:srgbClr val="FFFFFF"/>
                </a:solidFill>
                <a:latin typeface="Canva Sans Bold"/>
              </a:rPr>
              <a:t>Amy Lynch</a:t>
            </a:r>
          </a:p>
          <a:p>
            <a:pPr algn="ctr">
              <a:lnSpc>
                <a:spcPts val="5637"/>
              </a:lnSpc>
            </a:pPr>
            <a:r>
              <a:rPr lang="en-US" sz="4026">
                <a:solidFill>
                  <a:srgbClr val="FFFFFF"/>
                </a:solidFill>
                <a:latin typeface="Canva Sans Bold"/>
              </a:rPr>
              <a:t>Lonely Planet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678603" y="6920785"/>
            <a:ext cx="4803157" cy="1364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7"/>
              </a:lnSpc>
            </a:pPr>
            <a:r>
              <a:rPr lang="en-US" sz="3905">
                <a:solidFill>
                  <a:srgbClr val="FFFFFF"/>
                </a:solidFill>
                <a:latin typeface="Canva Sans Bold"/>
              </a:rPr>
              <a:t>Michael Corcoran</a:t>
            </a:r>
          </a:p>
          <a:p>
            <a:pPr algn="ctr">
              <a:lnSpc>
                <a:spcPts val="5467"/>
              </a:lnSpc>
            </a:pPr>
            <a:r>
              <a:rPr lang="en-US" sz="3905">
                <a:solidFill>
                  <a:srgbClr val="FFFFFF"/>
                </a:solidFill>
                <a:latin typeface="Canva Sans Bold"/>
              </a:rPr>
              <a:t>Frankly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93E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04934" y="7095876"/>
            <a:ext cx="2680658" cy="2680658"/>
          </a:xfrm>
          <a:custGeom>
            <a:avLst/>
            <a:gdLst/>
            <a:ahLst/>
            <a:cxnLst/>
            <a:rect r="r" b="b" t="t" l="l"/>
            <a:pathLst>
              <a:path h="2680658" w="2680658">
                <a:moveTo>
                  <a:pt x="0" y="0"/>
                </a:moveTo>
                <a:lnTo>
                  <a:pt x="2680659" y="0"/>
                </a:lnTo>
                <a:lnTo>
                  <a:pt x="2680659" y="2680658"/>
                </a:lnTo>
                <a:lnTo>
                  <a:pt x="0" y="2680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3293" y="2890306"/>
            <a:ext cx="3136749" cy="3505414"/>
          </a:xfrm>
          <a:custGeom>
            <a:avLst/>
            <a:gdLst/>
            <a:ahLst/>
            <a:cxnLst/>
            <a:rect r="r" b="b" t="t" l="l"/>
            <a:pathLst>
              <a:path h="3505414" w="3136749">
                <a:moveTo>
                  <a:pt x="0" y="0"/>
                </a:moveTo>
                <a:lnTo>
                  <a:pt x="3136749" y="0"/>
                </a:lnTo>
                <a:lnTo>
                  <a:pt x="3136749" y="3505414"/>
                </a:lnTo>
                <a:lnTo>
                  <a:pt x="0" y="35054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4819" t="0" r="-2112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35432" y="3080314"/>
            <a:ext cx="2817341" cy="3143202"/>
          </a:xfrm>
          <a:custGeom>
            <a:avLst/>
            <a:gdLst/>
            <a:ahLst/>
            <a:cxnLst/>
            <a:rect r="r" b="b" t="t" l="l"/>
            <a:pathLst>
              <a:path h="3143202" w="2817341">
                <a:moveTo>
                  <a:pt x="0" y="0"/>
                </a:moveTo>
                <a:lnTo>
                  <a:pt x="2817341" y="0"/>
                </a:lnTo>
                <a:lnTo>
                  <a:pt x="2817341" y="3143202"/>
                </a:lnTo>
                <a:lnTo>
                  <a:pt x="0" y="31432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866721" y="373843"/>
            <a:ext cx="4554557" cy="630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3703">
                <a:solidFill>
                  <a:srgbClr val="FFFFFF"/>
                </a:solidFill>
                <a:latin typeface="Canva Sans Bold"/>
              </a:rPr>
              <a:t>Today’s Speakers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38113" y="3872531"/>
            <a:ext cx="4731262" cy="1335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5"/>
              </a:lnSpc>
            </a:pPr>
            <a:r>
              <a:rPr lang="en-US" sz="3846">
                <a:solidFill>
                  <a:srgbClr val="FFFFFF"/>
                </a:solidFill>
                <a:latin typeface="Canva Sans Bold"/>
              </a:rPr>
              <a:t>Alan Owens</a:t>
            </a:r>
          </a:p>
          <a:p>
            <a:pPr algn="ctr">
              <a:lnSpc>
                <a:spcPts val="5385"/>
              </a:lnSpc>
            </a:pPr>
            <a:r>
              <a:rPr lang="en-US" sz="3846">
                <a:solidFill>
                  <a:srgbClr val="FFFFFF"/>
                </a:solidFill>
                <a:latin typeface="Canva Sans Bold"/>
              </a:rPr>
              <a:t>Failte Ireland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654771" y="3759181"/>
            <a:ext cx="4730821" cy="1335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5"/>
              </a:lnSpc>
            </a:pPr>
            <a:r>
              <a:rPr lang="en-US" sz="3846">
                <a:solidFill>
                  <a:srgbClr val="FFFFFF"/>
                </a:solidFill>
                <a:latin typeface="Canva Sans Bold"/>
              </a:rPr>
              <a:t>Anita Conefrey</a:t>
            </a:r>
          </a:p>
          <a:p>
            <a:pPr algn="ctr">
              <a:lnSpc>
                <a:spcPts val="5385"/>
              </a:lnSpc>
            </a:pPr>
            <a:r>
              <a:rPr lang="en-US" sz="3846">
                <a:solidFill>
                  <a:srgbClr val="FFFFFF"/>
                </a:solidFill>
                <a:latin typeface="Canva Sans Bold"/>
              </a:rPr>
              <a:t>ATU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01310" y="7286858"/>
            <a:ext cx="6547556" cy="1861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52"/>
              </a:lnSpc>
            </a:pPr>
            <a:r>
              <a:rPr lang="en-US" sz="5323">
                <a:solidFill>
                  <a:srgbClr val="FFFFFF"/>
                </a:solidFill>
                <a:latin typeface="Canva Sans Bold"/>
              </a:rPr>
              <a:t>Use the hashtag</a:t>
            </a:r>
          </a:p>
          <a:p>
            <a:pPr algn="ctr">
              <a:lnSpc>
                <a:spcPts val="7452"/>
              </a:lnSpc>
            </a:pPr>
            <a:r>
              <a:rPr lang="en-US" sz="5323">
                <a:solidFill>
                  <a:srgbClr val="FFFFFF"/>
                </a:solidFill>
                <a:latin typeface="Canva Sans Bold"/>
              </a:rPr>
              <a:t>#LoveDonegal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DAF-YXKQ2gA</dc:identifier>
  <dcterms:modified xsi:type="dcterms:W3CDTF">2011-08-01T06:04:30Z</dcterms:modified>
  <cp:revision>1</cp:revision>
  <dc:title>Donegal Tourism Seminar Slide Show (Presentation)</dc:title>
</cp:coreProperties>
</file>